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0267275" cy="42794238"/>
  <p:notesSz cx="6888163" cy="100218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JGgwyyHzdUMsS/D7dZQD+y1N87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9933"/>
    <a:srgbClr val="006600"/>
    <a:srgbClr val="009900"/>
    <a:srgbClr val="3366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5" d="100"/>
          <a:sy n="35" d="100"/>
        </p:scale>
        <p:origin x="-66" y="6558"/>
      </p:cViewPr>
      <p:guideLst>
        <p:guide orient="horz" pos="13479"/>
        <p:guide pos="95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84500" cy="501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02075" y="0"/>
            <a:ext cx="2984500" cy="501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47900" y="1252538"/>
            <a:ext cx="2392363" cy="3382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8975" y="4822825"/>
            <a:ext cx="5510213" cy="3946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520238"/>
            <a:ext cx="2984500" cy="501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02075" y="9520238"/>
            <a:ext cx="2984500" cy="501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83272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7900" y="1252538"/>
            <a:ext cx="2392363" cy="3382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8975" y="4822825"/>
            <a:ext cx="5510213" cy="3946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902075" y="9520238"/>
            <a:ext cx="2984500" cy="501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2270046" y="13293966"/>
            <a:ext cx="25727184" cy="9173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4540091" y="24250068"/>
            <a:ext cx="21187093" cy="10936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t" anchorCtr="0">
            <a:normAutofit/>
          </a:bodyPr>
          <a:lstStyle>
            <a:lvl1pPr lvl="0" algn="ctr">
              <a:spcBef>
                <a:spcPts val="2920"/>
              </a:spcBef>
              <a:spcAft>
                <a:spcPts val="0"/>
              </a:spcAft>
              <a:buClr>
                <a:srgbClr val="888888"/>
              </a:buClr>
              <a:buSzPts val="146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540"/>
              </a:spcBef>
              <a:spcAft>
                <a:spcPts val="0"/>
              </a:spcAft>
              <a:buClr>
                <a:srgbClr val="888888"/>
              </a:buClr>
              <a:buSzPts val="127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180"/>
              </a:spcBef>
              <a:spcAft>
                <a:spcPts val="0"/>
              </a:spcAft>
              <a:buClr>
                <a:srgbClr val="888888"/>
              </a:buClr>
              <a:buSzPts val="109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1513364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0341319" y="39663922"/>
            <a:ext cx="95846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1691547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513364" y="1713754"/>
            <a:ext cx="27240548" cy="7132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1012529" y="10486193"/>
            <a:ext cx="28242219" cy="27240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1513364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0341319" y="39663922"/>
            <a:ext cx="95846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21691547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34041954" y="79511271"/>
            <a:ext cx="175268163" cy="32689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31589683" y="47073788"/>
            <a:ext cx="175268163" cy="97564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1513364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0341319" y="39663922"/>
            <a:ext cx="95846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21691547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1513364" y="1713754"/>
            <a:ext cx="27240548" cy="7132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1513364" y="9985357"/>
            <a:ext cx="27240548" cy="28242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1513364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0341319" y="39663922"/>
            <a:ext cx="95846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21691547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2390906" y="27499282"/>
            <a:ext cx="25727184" cy="84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300"/>
              <a:buFont typeface="Calibri"/>
              <a:buNone/>
              <a:defRPr sz="183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2390906" y="18138040"/>
            <a:ext cx="25727184" cy="9361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b" anchorCtr="0">
            <a:normAutofit/>
          </a:bodyPr>
          <a:lstStyle>
            <a:lvl1pPr marL="457200" lvl="0" indent="-228600" algn="l"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 sz="91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640"/>
              </a:spcBef>
              <a:spcAft>
                <a:spcPts val="0"/>
              </a:spcAft>
              <a:buClr>
                <a:srgbClr val="888888"/>
              </a:buClr>
              <a:buSzPts val="8200"/>
              <a:buNone/>
              <a:defRPr sz="82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460"/>
              </a:spcBef>
              <a:spcAft>
                <a:spcPts val="0"/>
              </a:spcAft>
              <a:buClr>
                <a:srgbClr val="888888"/>
              </a:buClr>
              <a:buSzPts val="7300"/>
              <a:buNone/>
              <a:defRPr sz="73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1513364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0341319" y="39663922"/>
            <a:ext cx="95846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21691547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1513364" y="1713754"/>
            <a:ext cx="27240548" cy="7132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7262059" y="47925585"/>
            <a:ext cx="65127189" cy="135564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t" anchorCtr="0">
            <a:normAutofit/>
          </a:bodyPr>
          <a:lstStyle>
            <a:lvl1pPr marL="457200" lvl="0" indent="-1035050" algn="l"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Char char="•"/>
              <a:defRPr sz="12700"/>
            </a:lvl1pPr>
            <a:lvl2pPr marL="914400" lvl="1" indent="-920750" algn="l">
              <a:spcBef>
                <a:spcPts val="2180"/>
              </a:spcBef>
              <a:spcAft>
                <a:spcPts val="0"/>
              </a:spcAft>
              <a:buClr>
                <a:schemeClr val="dk1"/>
              </a:buClr>
              <a:buSzPts val="10900"/>
              <a:buChar char="–"/>
              <a:defRPr sz="10900"/>
            </a:lvl2pPr>
            <a:lvl3pPr marL="1371600" lvl="2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3pPr>
            <a:lvl4pPr marL="1828800" lvl="3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–"/>
              <a:defRPr sz="8200"/>
            </a:lvl4pPr>
            <a:lvl5pPr marL="2286000" lvl="4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»"/>
              <a:defRPr sz="8200"/>
            </a:lvl5pPr>
            <a:lvl6pPr marL="2743200" lvl="5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6pPr>
            <a:lvl7pPr marL="3200400" lvl="6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7pPr>
            <a:lvl8pPr marL="3657600" lvl="7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8pPr>
            <a:lvl9pPr marL="4114800" lvl="8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72893702" y="47925585"/>
            <a:ext cx="65127189" cy="135564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t" anchorCtr="0">
            <a:normAutofit/>
          </a:bodyPr>
          <a:lstStyle>
            <a:lvl1pPr marL="457200" lvl="0" indent="-1035050" algn="l"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Char char="•"/>
              <a:defRPr sz="12700"/>
            </a:lvl1pPr>
            <a:lvl2pPr marL="914400" lvl="1" indent="-920750" algn="l">
              <a:spcBef>
                <a:spcPts val="2180"/>
              </a:spcBef>
              <a:spcAft>
                <a:spcPts val="0"/>
              </a:spcAft>
              <a:buClr>
                <a:schemeClr val="dk1"/>
              </a:buClr>
              <a:buSzPts val="10900"/>
              <a:buChar char="–"/>
              <a:defRPr sz="10900"/>
            </a:lvl2pPr>
            <a:lvl3pPr marL="1371600" lvl="2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3pPr>
            <a:lvl4pPr marL="1828800" lvl="3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–"/>
              <a:defRPr sz="8200"/>
            </a:lvl4pPr>
            <a:lvl5pPr marL="2286000" lvl="4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»"/>
              <a:defRPr sz="8200"/>
            </a:lvl5pPr>
            <a:lvl6pPr marL="2743200" lvl="5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6pPr>
            <a:lvl7pPr marL="3200400" lvl="6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7pPr>
            <a:lvl8pPr marL="3657600" lvl="7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8pPr>
            <a:lvl9pPr marL="4114800" lvl="8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1513364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10341319" y="39663922"/>
            <a:ext cx="95846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21691547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1513364" y="1713754"/>
            <a:ext cx="27240548" cy="7132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1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1513364" y="9579176"/>
            <a:ext cx="13373303" cy="3992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b" anchorCtr="0">
            <a:normAutofit/>
          </a:bodyPr>
          <a:lstStyle>
            <a:lvl1pPr marL="457200" lvl="0" indent="-228600" algn="l">
              <a:spcBef>
                <a:spcPts val="2180"/>
              </a:spcBef>
              <a:spcAft>
                <a:spcPts val="0"/>
              </a:spcAft>
              <a:buClr>
                <a:schemeClr val="dk1"/>
              </a:buClr>
              <a:buSzPts val="10900"/>
              <a:buNone/>
              <a:defRPr sz="10900" b="1"/>
            </a:lvl1pPr>
            <a:lvl2pPr marL="914400" lvl="1" indent="-22860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2pPr>
            <a:lvl3pPr marL="1371600" lvl="2" indent="-2286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None/>
              <a:defRPr sz="8200" b="1"/>
            </a:lvl3pPr>
            <a:lvl4pPr marL="1828800" lvl="3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4pPr>
            <a:lvl5pPr marL="2286000" lvl="4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5pPr>
            <a:lvl6pPr marL="2743200" lvl="5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6pPr>
            <a:lvl7pPr marL="3200400" lvl="6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7pPr>
            <a:lvl8pPr marL="3657600" lvl="7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8pPr>
            <a:lvl9pPr marL="4114800" lvl="8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1513364" y="13571321"/>
            <a:ext cx="13373303" cy="24656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t" anchorCtr="0">
            <a:normAutofit/>
          </a:bodyPr>
          <a:lstStyle>
            <a:lvl1pPr marL="457200" lvl="0" indent="-920750" algn="l">
              <a:spcBef>
                <a:spcPts val="2180"/>
              </a:spcBef>
              <a:spcAft>
                <a:spcPts val="0"/>
              </a:spcAft>
              <a:buClr>
                <a:schemeClr val="dk1"/>
              </a:buClr>
              <a:buSzPts val="10900"/>
              <a:buChar char="•"/>
              <a:defRPr sz="10900"/>
            </a:lvl1pPr>
            <a:lvl2pPr marL="914400" lvl="1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9100"/>
            </a:lvl2pPr>
            <a:lvl3pPr marL="1371600" lvl="2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3pPr>
            <a:lvl4pPr marL="1828800" lvl="3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4pPr>
            <a:lvl5pPr marL="2286000" lvl="4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»"/>
              <a:defRPr sz="7300"/>
            </a:lvl5pPr>
            <a:lvl6pPr marL="2743200" lvl="5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6pPr>
            <a:lvl7pPr marL="3200400" lvl="6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7pPr>
            <a:lvl8pPr marL="3657600" lvl="7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8pPr>
            <a:lvl9pPr marL="4114800" lvl="8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15375370" y="9579176"/>
            <a:ext cx="13378556" cy="3992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b" anchorCtr="0">
            <a:normAutofit/>
          </a:bodyPr>
          <a:lstStyle>
            <a:lvl1pPr marL="457200" lvl="0" indent="-228600" algn="l">
              <a:spcBef>
                <a:spcPts val="2180"/>
              </a:spcBef>
              <a:spcAft>
                <a:spcPts val="0"/>
              </a:spcAft>
              <a:buClr>
                <a:schemeClr val="dk1"/>
              </a:buClr>
              <a:buSzPts val="10900"/>
              <a:buNone/>
              <a:defRPr sz="10900" b="1"/>
            </a:lvl1pPr>
            <a:lvl2pPr marL="914400" lvl="1" indent="-22860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2pPr>
            <a:lvl3pPr marL="1371600" lvl="2" indent="-2286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None/>
              <a:defRPr sz="8200" b="1"/>
            </a:lvl3pPr>
            <a:lvl4pPr marL="1828800" lvl="3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4pPr>
            <a:lvl5pPr marL="2286000" lvl="4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5pPr>
            <a:lvl6pPr marL="2743200" lvl="5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6pPr>
            <a:lvl7pPr marL="3200400" lvl="6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7pPr>
            <a:lvl8pPr marL="3657600" lvl="7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8pPr>
            <a:lvl9pPr marL="4114800" lvl="8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15375370" y="13571321"/>
            <a:ext cx="13378556" cy="24656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t" anchorCtr="0">
            <a:normAutofit/>
          </a:bodyPr>
          <a:lstStyle>
            <a:lvl1pPr marL="457200" lvl="0" indent="-920750" algn="l">
              <a:spcBef>
                <a:spcPts val="2180"/>
              </a:spcBef>
              <a:spcAft>
                <a:spcPts val="0"/>
              </a:spcAft>
              <a:buClr>
                <a:schemeClr val="dk1"/>
              </a:buClr>
              <a:buSzPts val="10900"/>
              <a:buChar char="•"/>
              <a:defRPr sz="10900"/>
            </a:lvl1pPr>
            <a:lvl2pPr marL="914400" lvl="1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9100"/>
            </a:lvl2pPr>
            <a:lvl3pPr marL="1371600" lvl="2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3pPr>
            <a:lvl4pPr marL="1828800" lvl="3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4pPr>
            <a:lvl5pPr marL="2286000" lvl="4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»"/>
              <a:defRPr sz="7300"/>
            </a:lvl5pPr>
            <a:lvl6pPr marL="2743200" lvl="5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6pPr>
            <a:lvl7pPr marL="3200400" lvl="6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7pPr>
            <a:lvl8pPr marL="3657600" lvl="7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8pPr>
            <a:lvl9pPr marL="4114800" lvl="8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1513364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10341319" y="39663922"/>
            <a:ext cx="95846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21691547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1513364" y="1713754"/>
            <a:ext cx="27240548" cy="7132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1513364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0341319" y="39663922"/>
            <a:ext cx="95846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1691547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1513364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10341319" y="39663922"/>
            <a:ext cx="95846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21691547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1513376" y="1703845"/>
            <a:ext cx="9957725" cy="7251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Calibri"/>
              <a:buNone/>
              <a:defRPr sz="91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11833664" y="1703861"/>
            <a:ext cx="16920247" cy="36523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t" anchorCtr="0">
            <a:normAutofit/>
          </a:bodyPr>
          <a:lstStyle>
            <a:lvl1pPr marL="457200" lvl="0" indent="-1155700" algn="l">
              <a:spcBef>
                <a:spcPts val="2920"/>
              </a:spcBef>
              <a:spcAft>
                <a:spcPts val="0"/>
              </a:spcAft>
              <a:buClr>
                <a:schemeClr val="dk1"/>
              </a:buClr>
              <a:buSzPts val="14600"/>
              <a:buChar char="•"/>
              <a:defRPr sz="14600"/>
            </a:lvl1pPr>
            <a:lvl2pPr marL="914400" lvl="1" indent="-1035050" algn="l"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Char char="–"/>
              <a:defRPr sz="12700"/>
            </a:lvl2pPr>
            <a:lvl3pPr marL="1371600" lvl="2" indent="-920750" algn="l">
              <a:spcBef>
                <a:spcPts val="2180"/>
              </a:spcBef>
              <a:spcAft>
                <a:spcPts val="0"/>
              </a:spcAft>
              <a:buClr>
                <a:schemeClr val="dk1"/>
              </a:buClr>
              <a:buSzPts val="10900"/>
              <a:buChar char="•"/>
              <a:defRPr sz="10900"/>
            </a:lvl3pPr>
            <a:lvl4pPr marL="1828800" lvl="3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9100"/>
            </a:lvl4pPr>
            <a:lvl5pPr marL="2286000" lvl="4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»"/>
              <a:defRPr sz="9100"/>
            </a:lvl5pPr>
            <a:lvl6pPr marL="2743200" lvl="5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6pPr>
            <a:lvl7pPr marL="3200400" lvl="6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7pPr>
            <a:lvl8pPr marL="3657600" lvl="7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8pPr>
            <a:lvl9pPr marL="4114800" lvl="8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1513376" y="8955107"/>
            <a:ext cx="9957725" cy="29272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t" anchorCtr="0">
            <a:normAutofit/>
          </a:bodyPr>
          <a:lstStyle>
            <a:lvl1pPr marL="457200" lvl="0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1pPr>
            <a:lvl2pPr marL="914400" lvl="1" indent="-228600" algn="l"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/>
            </a:lvl2pPr>
            <a:lvl3pPr marL="1371600" lvl="2" indent="-22860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/>
            </a:lvl3pPr>
            <a:lvl4pPr marL="1828800" lvl="3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4pPr>
            <a:lvl5pPr marL="2286000" lvl="4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5pPr>
            <a:lvl6pPr marL="2743200" lvl="5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6pPr>
            <a:lvl7pPr marL="3200400" lvl="6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7pPr>
            <a:lvl8pPr marL="3657600" lvl="7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8pPr>
            <a:lvl9pPr marL="4114800" lvl="8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1513364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0341319" y="39663922"/>
            <a:ext cx="95846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21691547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5932598" y="29955967"/>
            <a:ext cx="18160365" cy="3536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Calibri"/>
              <a:buNone/>
              <a:defRPr sz="91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5932598" y="3823744"/>
            <a:ext cx="18160365" cy="25676543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5932598" y="33492438"/>
            <a:ext cx="18160365" cy="5022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t" anchorCtr="0">
            <a:normAutofit/>
          </a:bodyPr>
          <a:lstStyle>
            <a:lvl1pPr marL="457200" lvl="0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1pPr>
            <a:lvl2pPr marL="914400" lvl="1" indent="-228600" algn="l"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/>
            </a:lvl2pPr>
            <a:lvl3pPr marL="1371600" lvl="2" indent="-22860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/>
            </a:lvl3pPr>
            <a:lvl4pPr marL="1828800" lvl="3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4pPr>
            <a:lvl5pPr marL="2286000" lvl="4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5pPr>
            <a:lvl6pPr marL="2743200" lvl="5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6pPr>
            <a:lvl7pPr marL="3200400" lvl="6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7pPr>
            <a:lvl8pPr marL="3657600" lvl="7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8pPr>
            <a:lvl9pPr marL="4114800" lvl="8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1513364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0341319" y="39663922"/>
            <a:ext cx="95846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21691547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1513364" y="1713754"/>
            <a:ext cx="27240548" cy="7132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100"/>
              <a:buFont typeface="Calibri"/>
              <a:buNone/>
              <a:defRPr sz="20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1513364" y="9985357"/>
            <a:ext cx="27240548" cy="28242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t" anchorCtr="0">
            <a:normAutofit/>
          </a:bodyPr>
          <a:lstStyle>
            <a:lvl1pPr marL="457200" marR="0" lvl="0" indent="-1155700" algn="l" rtl="0">
              <a:spcBef>
                <a:spcPts val="2920"/>
              </a:spcBef>
              <a:spcAft>
                <a:spcPts val="0"/>
              </a:spcAft>
              <a:buClr>
                <a:schemeClr val="dk1"/>
              </a:buClr>
              <a:buSzPts val="14600"/>
              <a:buFont typeface="Arial"/>
              <a:buChar char="•"/>
              <a:defRPr sz="14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35050" algn="l" rtl="0"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Font typeface="Arial"/>
              <a:buChar char="–"/>
              <a:defRPr sz="1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20750" algn="l" rtl="0">
              <a:spcBef>
                <a:spcPts val="2180"/>
              </a:spcBef>
              <a:spcAft>
                <a:spcPts val="0"/>
              </a:spcAft>
              <a:buClr>
                <a:schemeClr val="dk1"/>
              </a:buClr>
              <a:buSzPts val="10900"/>
              <a:buFont typeface="Arial"/>
              <a:buChar char="•"/>
              <a:defRPr sz="10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06450" algn="l" rtl="0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–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06450" algn="l" rtl="0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»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06450" algn="l" rtl="0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06450" algn="l" rtl="0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06450" algn="l" rtl="0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06450" algn="l" rtl="0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1513364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0341319" y="39663922"/>
            <a:ext cx="9584637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1691547" y="39663922"/>
            <a:ext cx="7062364" cy="227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6925" tIns="208475" rIns="416925" bIns="2084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/>
        </p:blipFill>
        <p:spPr>
          <a:xfrm>
            <a:off x="-1" y="0"/>
            <a:ext cx="30267275" cy="2268001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/>
        </p:nvSpPr>
        <p:spPr>
          <a:xfrm>
            <a:off x="732126" y="10576719"/>
            <a:ext cx="14023452" cy="6735801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6975" tIns="43475" rIns="86975" bIns="4347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2737096" y="1666784"/>
            <a:ext cx="23080500" cy="10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975" tIns="43475" rIns="86975" bIns="43475" anchor="t" anchorCtr="0">
            <a:spAutoFit/>
          </a:bodyPr>
          <a:lstStyle/>
          <a:p>
            <a:pPr lvl="0" algn="ctr"/>
            <a:r>
              <a:rPr lang="en-US" sz="6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</a:t>
            </a:r>
            <a:r>
              <a:rPr lang="en-US" sz="60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</a:t>
            </a:r>
            <a:endParaRPr lang="en-US" sz="6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2737096" y="3352468"/>
            <a:ext cx="24259779" cy="3011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975" tIns="43475" rIns="86975" bIns="43475" anchor="t" anchorCtr="0">
            <a:spAutoFit/>
          </a:bodyPr>
          <a:lstStyle/>
          <a:p>
            <a:pPr lvl="0" algn="ctr"/>
            <a:r>
              <a:rPr lang="en-US" sz="3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 </a:t>
            </a:r>
            <a:r>
              <a:rPr lang="en-US" sz="3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Author (First Name Last Name) </a:t>
            </a:r>
            <a:r>
              <a:rPr lang="en-US" sz="38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3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Second Author (First Name Last Name) </a:t>
            </a:r>
            <a:r>
              <a:rPr lang="en-US" sz="38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3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Third Author (First Name Last Name) </a:t>
            </a:r>
            <a:r>
              <a:rPr lang="en-US" sz="38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3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800" baseline="30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3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Department, Institute, City, COUNTRY. </a:t>
            </a:r>
          </a:p>
          <a:p>
            <a:pPr lvl="0" algn="ctr"/>
            <a:r>
              <a:rPr lang="en-US" sz="3800" baseline="30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3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Department, Institute, City, COUNTRY. </a:t>
            </a:r>
          </a:p>
          <a:p>
            <a:pPr lvl="0" algn="ctr"/>
            <a:r>
              <a:rPr lang="en-US" sz="3800" baseline="30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3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Department, Institute, City, COUNTRY. </a:t>
            </a:r>
          </a:p>
          <a:p>
            <a:pPr lvl="0" algn="ctr"/>
            <a:r>
              <a:rPr lang="en-US" sz="3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corresponding-author-only@gmail.com</a:t>
            </a:r>
            <a:endParaRPr lang="en-US" sz="3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7247049" y="6446180"/>
            <a:ext cx="15773400" cy="3354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3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/>
            <a:r>
              <a:rPr lang="en-US" sz="32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Keywords:</a:t>
            </a:r>
            <a:endParaRPr sz="3200" b="0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15423947" y="10618551"/>
            <a:ext cx="14122603" cy="15444000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6975" tIns="43475" rIns="86975" bIns="4347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5460244" y="27071843"/>
            <a:ext cx="14075808" cy="7843797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6975" tIns="43475" rIns="86975" bIns="43475" anchor="t" anchorCtr="0">
            <a:spAutoFit/>
          </a:bodyPr>
          <a:lstStyle/>
          <a:p>
            <a:pPr marL="5715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15423947" y="35634637"/>
            <a:ext cx="13944000" cy="4860000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6975" tIns="43475" rIns="86975" bIns="434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0" indent="-514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36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0" indent="-514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36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0" indent="-514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36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0" indent="-514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36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87465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732126" y="18325523"/>
            <a:ext cx="13992606" cy="22176000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6975" tIns="43475" rIns="86975" bIns="4347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2536675" y="41122203"/>
            <a:ext cx="244602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fr-FR" sz="3200" b="1" dirty="0">
                <a:solidFill>
                  <a:srgbClr val="00642D"/>
                </a:solidFill>
                <a:latin typeface="Calibri"/>
                <a:cs typeface="Calibri"/>
              </a:rPr>
              <a:t>doctoral </a:t>
            </a:r>
            <a:r>
              <a:rPr lang="fr-FR" sz="3200" b="1" dirty="0" err="1">
                <a:solidFill>
                  <a:srgbClr val="00642D"/>
                </a:solidFill>
                <a:latin typeface="Calibri"/>
                <a:cs typeface="Calibri"/>
              </a:rPr>
              <a:t>day</a:t>
            </a:r>
            <a:r>
              <a:rPr lang="fr-FR" sz="3200" b="1" dirty="0">
                <a:solidFill>
                  <a:srgbClr val="00642D"/>
                </a:solidFill>
                <a:latin typeface="Calibri"/>
                <a:cs typeface="Calibri"/>
              </a:rPr>
              <a:t> (DD-ESD'25)-</a:t>
            </a:r>
            <a:r>
              <a:rPr lang="fr-FR" sz="3200" b="1" dirty="0" smtClean="0">
                <a:solidFill>
                  <a:srgbClr val="00642D"/>
                </a:solidFill>
                <a:latin typeface="Calibri"/>
                <a:cs typeface="Calibri"/>
              </a:rPr>
              <a:t>Univ-RL/25 </a:t>
            </a:r>
            <a:r>
              <a:rPr lang="fr-FR" sz="3200" b="1" dirty="0" err="1" smtClean="0">
                <a:solidFill>
                  <a:srgbClr val="00642D"/>
                </a:solidFill>
                <a:latin typeface="Calibri"/>
                <a:cs typeface="Calibri"/>
              </a:rPr>
              <a:t>june</a:t>
            </a:r>
            <a:r>
              <a:rPr lang="fr-FR" sz="3200" b="1" dirty="0" smtClean="0">
                <a:solidFill>
                  <a:srgbClr val="00642D"/>
                </a:solidFill>
                <a:latin typeface="Calibri"/>
                <a:cs typeface="Calibri"/>
              </a:rPr>
              <a:t> </a:t>
            </a:r>
            <a:r>
              <a:rPr lang="fr-FR" sz="3200" b="1" dirty="0">
                <a:solidFill>
                  <a:srgbClr val="00642D"/>
                </a:solidFill>
                <a:latin typeface="Calibri"/>
                <a:cs typeface="Calibri"/>
              </a:rPr>
              <a:t>2025 Relizane (Algérie</a:t>
            </a:r>
            <a:r>
              <a:rPr lang="fr-FR" sz="3200" b="1" dirty="0" smtClean="0">
                <a:solidFill>
                  <a:srgbClr val="00642D"/>
                </a:solidFill>
                <a:latin typeface="Calibri"/>
                <a:cs typeface="Calibri"/>
              </a:rPr>
              <a:t>)</a:t>
            </a:r>
            <a:endParaRPr lang="fr-FR" sz="3200" b="1" dirty="0">
              <a:solidFill>
                <a:srgbClr val="00642D"/>
              </a:solidFill>
              <a:latin typeface="Calibri"/>
              <a:cs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15633907" y="35265519"/>
            <a:ext cx="7043530" cy="80854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00000"/>
              </a:gs>
              <a:gs pos="14000">
                <a:srgbClr val="EAF1DD"/>
              </a:gs>
              <a:gs pos="49000">
                <a:srgbClr val="76923C"/>
              </a:gs>
              <a:gs pos="71000">
                <a:srgbClr val="23A84A"/>
              </a:gs>
              <a:gs pos="100000">
                <a:srgbClr val="00B050"/>
              </a:gs>
            </a:gsLst>
            <a:lin ang="10800000" scaled="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sz="36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Bibliographic references</a:t>
            </a:r>
            <a:endParaRPr lang="en-US" dirty="0"/>
          </a:p>
        </p:txBody>
      </p:sp>
      <p:sp>
        <p:nvSpPr>
          <p:cNvPr id="104" name="Google Shape;104;p1"/>
          <p:cNvSpPr/>
          <p:nvPr/>
        </p:nvSpPr>
        <p:spPr>
          <a:xfrm>
            <a:off x="1117807" y="10142902"/>
            <a:ext cx="7043530" cy="80854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00000"/>
              </a:gs>
              <a:gs pos="14000">
                <a:srgbClr val="EAF1DD"/>
              </a:gs>
              <a:gs pos="49000">
                <a:srgbClr val="76923C"/>
              </a:gs>
              <a:gs pos="71000">
                <a:srgbClr val="23A84A"/>
              </a:gs>
              <a:gs pos="100000">
                <a:srgbClr val="00B050"/>
              </a:gs>
            </a:gsLst>
            <a:lin ang="10800000" scaled="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Introduction</a:t>
            </a:r>
            <a:endParaRPr sz="36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1058218" y="17921249"/>
            <a:ext cx="7043530" cy="80854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00000"/>
              </a:gs>
              <a:gs pos="14000">
                <a:srgbClr val="EAF1DD"/>
              </a:gs>
              <a:gs pos="49000">
                <a:srgbClr val="76923C"/>
              </a:gs>
              <a:gs pos="71000">
                <a:srgbClr val="23A84A"/>
              </a:gs>
              <a:gs pos="100000">
                <a:srgbClr val="00B050"/>
              </a:gs>
            </a:gsLst>
            <a:lin ang="10800000" scaled="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sz="36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Methodology</a:t>
            </a:r>
          </a:p>
        </p:txBody>
      </p:sp>
      <p:sp>
        <p:nvSpPr>
          <p:cNvPr id="106" name="Google Shape;106;p1"/>
          <p:cNvSpPr/>
          <p:nvPr/>
        </p:nvSpPr>
        <p:spPr>
          <a:xfrm>
            <a:off x="15805997" y="10225371"/>
            <a:ext cx="7043530" cy="80854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00000"/>
              </a:gs>
              <a:gs pos="14000">
                <a:srgbClr val="EAF1DD"/>
              </a:gs>
              <a:gs pos="49000">
                <a:srgbClr val="76923C"/>
              </a:gs>
              <a:gs pos="71000">
                <a:srgbClr val="23A84A"/>
              </a:gs>
              <a:gs pos="100000">
                <a:srgbClr val="00B050"/>
              </a:gs>
            </a:gsLst>
            <a:lin ang="10800000" scaled="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sz="3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Results &amp; Discussion</a:t>
            </a:r>
            <a:endParaRPr dirty="0"/>
          </a:p>
        </p:txBody>
      </p:sp>
      <p:sp>
        <p:nvSpPr>
          <p:cNvPr id="108" name="Google Shape;108;p1"/>
          <p:cNvSpPr/>
          <p:nvPr/>
        </p:nvSpPr>
        <p:spPr>
          <a:xfrm>
            <a:off x="15633907" y="26684571"/>
            <a:ext cx="7043530" cy="80854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00000"/>
              </a:gs>
              <a:gs pos="14000">
                <a:srgbClr val="EAF1DD"/>
              </a:gs>
              <a:gs pos="49000">
                <a:srgbClr val="76923C"/>
              </a:gs>
              <a:gs pos="71000">
                <a:srgbClr val="23A84A"/>
              </a:gs>
              <a:gs pos="100000">
                <a:srgbClr val="00B050"/>
              </a:gs>
            </a:gsLst>
            <a:lin ang="10800000" scaled="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sz="36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Conclusion</a:t>
            </a:r>
            <a:endParaRPr dirty="0"/>
          </a:p>
        </p:txBody>
      </p:sp>
      <p:pic>
        <p:nvPicPr>
          <p:cNvPr id="22" name="Picture 2" descr="Plateforme d'enseignement à distance Moodle">
            <a:extLst>
              <a:ext uri="{FF2B5EF4-FFF2-40B4-BE49-F238E27FC236}">
                <a16:creationId xmlns:a16="http://schemas.microsoft.com/office/drawing/2014/main" xmlns="" id="{AFD02EF4-6C0F-4E49-87DB-49F882FF7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" y="1569260"/>
            <a:ext cx="2668850" cy="205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675" y="40722996"/>
            <a:ext cx="1352550" cy="1521460"/>
          </a:xfrm>
          <a:prstGeom prst="rect">
            <a:avLst/>
          </a:prstGeom>
          <a:noFill/>
        </p:spPr>
      </p:pic>
      <p:pic>
        <p:nvPicPr>
          <p:cNvPr id="27" name="Image 26" descr="C:\Users\D E L L PC\Desktop\LOGOS-LABO\Picture8.pn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7620259" y="2088068"/>
            <a:ext cx="2647016" cy="2128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Image 27" descr="C:\Users\D E L L PC\Desktop\LOGOS-LABO\Picture8.pn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7270636" y="40817938"/>
            <a:ext cx="1673132" cy="1426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82</Words>
  <Application>Microsoft Office PowerPoint</Application>
  <PresentationFormat>Personnalisé</PresentationFormat>
  <Paragraphs>76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ADEDOYIN</dc:creator>
  <cp:lastModifiedBy>SIRINE</cp:lastModifiedBy>
  <cp:revision>6</cp:revision>
  <dcterms:created xsi:type="dcterms:W3CDTF">2017-02-03T10:14:27Z</dcterms:created>
  <dcterms:modified xsi:type="dcterms:W3CDTF">2025-06-13T21:04:23Z</dcterms:modified>
</cp:coreProperties>
</file>